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6EA2A6-FFA7-DF91-4795-805DCFB65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457BAC-D1FD-5933-2485-B8B8624699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5D2E3-CE15-6F17-23BF-6E9E054AA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810EB3-4445-8FD9-4A42-064013987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A882EC-54B3-436B-A3FC-2078DBAEE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87709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50F4E-5953-46BB-1E15-7CAD14E5CC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D6BFB4-570C-EF0B-D4BB-3EDB45E178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26C88A-CCD1-4EA0-49DB-6EA871595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EAC7E-29ED-5CE6-130E-14FB019D33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77C74-2097-4B0A-94C0-E1A52F9FF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900113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DAA1A47-EDA6-A41B-7A22-AF6464A3AB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074462-6D3F-C78F-6195-D408A3E651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F66762-6FFF-46A0-B96C-784AF8AD4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5ADE38-510A-D836-8859-E84769DCA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6645E-B3B7-0841-2816-B6E346592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60049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7365F-55D7-487A-4D61-B0B7EFFC2C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332D28-9F9F-B14A-DA70-97C57839F0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CD1C61-8308-CE5E-FFB5-1D670CBB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55C611-2422-2E15-1CD2-A4703B32F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5ABA95-A23D-2801-AE1D-1711B463B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71599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8114E6-EA73-F0CF-CA58-BD07CFF6A9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8FB2BB-86C3-F7C1-7404-26C0511AE6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B7EE4-6186-6435-5BAC-983F4336E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59E3BC-FF63-9993-A2FE-ECCF9AAF3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720F9C-B478-04E8-98FB-0BC5664EE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5392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C9CFA-7DB6-23F9-AC8C-BD7BBF1810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410F5-EF92-BD4C-8F88-02EA9DDF6D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A47FBF-0997-AB31-AE5F-B595B02289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F4BC11-2F73-6EBE-B3E4-9BD6C91BBC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F209A-4149-086E-B818-4036980FA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65095-D09F-8B7A-8988-A826738E2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978360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937EE-57D7-8AE4-7893-E140E0272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827AF-C8E5-BE7E-AA82-4167237B7D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AD02C-C125-3E98-6267-C65B439AF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ACE29F6-337C-AB73-D8DD-62C765989B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DEA853-F92D-B769-736C-4F88B75CA2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C0BAD6-A2B0-E2AC-C68B-B0A5318F8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489AF52-9018-D22D-C44F-0F5C96925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D14C28-8169-0C8D-70D2-83F2FA3E12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2851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F4DDC-985E-0527-A4F9-29F955AAA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6A2DCD2-E4BE-CA1F-4B63-217383E72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296637-19C5-26B4-7EE2-1815CC0B6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1068BF-0A75-C370-350D-7E460BA2EC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21084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F723F7-FF35-FDB2-4544-5FE84E2BC8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6B3BC-8536-DC6F-427B-5AA2FAF21D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618138-4740-88B5-1CB1-2E6E72D2B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88600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43004-52D9-70EC-F388-06BD5C2ED0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78E5D4-1ACE-BAEE-E631-0D4CB25B60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89681F-CF2E-336E-F057-2395B82D75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1D98C3-8FAF-0D66-4698-06F375078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66F4C4-4072-D162-9265-12962C12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C0A500-CA70-5A90-675E-0BA45C106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8056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262C88-8FC4-DFEF-A9CB-018485E611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AF4995-21AC-6DD4-FBC7-53310E29AF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78BD4B-AB74-E111-BF5E-DA3912BBBA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0676825-9532-85F8-9407-E43EB026A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AF3218-319A-872D-B8E1-6491EBFAB1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6EAC2D-DFC1-CE30-8940-51DF4AFE7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11949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9F859B-4614-DDB4-C74F-08707EA61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58B3E6-798A-F240-D28F-9F465E1D2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40FD7C-D500-F0DC-FBD3-9C711DD36F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FBF0E2-EAB4-4A46-807A-318A8CF455A5}" type="datetimeFigureOut">
              <a:rPr lang="en-IN" smtClean="0"/>
              <a:t>20-12-2025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6A9515-82A2-2BDD-1C00-EF63085F33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5891BF-676F-1852-49BE-B0A5E1EC67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23636A-3C2A-43E7-8F5C-A042D3A00C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71074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A0B20-97F5-BF22-0CF3-D625915D1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27492FA-288F-482F-295A-C08F7CC117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084AD9-5F42-DADB-24BB-5AF44C88C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4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DF2277-4F44-3E07-22C4-486CF75415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6102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75A948-76C0-B110-3077-1A84B85AFE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781"/>
            <a:ext cx="12192000" cy="685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2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DFDA1-B05B-7BD2-D5A4-426A43E25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6124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ferris dir="l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4F39F6-BEB3-BD8E-F36D-ACC6A36EE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762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43ED8C-AC50-1651-5D5B-2F1F06150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1060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399B5A-ECE4-2A1B-700D-7F4DD8362B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646290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CC6986-04E9-4C7D-EA43-DF3C609C81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417347"/>
      </p:ext>
    </p:extLst>
  </p:cSld>
  <p:clrMapOvr>
    <a:masterClrMapping/>
  </p:clrMapOvr>
  <p:transition spd="slow">
    <p:randomBar dir="vert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0D5228-35D9-FC73-0BAF-6B7E5C211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029"/>
            <a:ext cx="12192000" cy="680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789119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D85C6B-59A6-361B-DAB9-AE29FF856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747158"/>
      </p:ext>
    </p:extLst>
  </p:cSld>
  <p:clrMapOvr>
    <a:masterClrMapping/>
  </p:clrMapOvr>
  <p:transition spd="slow">
    <p:randomBar dir="vert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74875B-EC4F-68A3-BEB9-7F511F3307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3884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B5D95-AB3E-0304-A37B-B0AD4C2C3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1F2CFAE3-8B0B-E32B-B659-0B1ACE65AB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6942" cy="6858000"/>
          </a:xfrm>
        </p:spPr>
      </p:pic>
    </p:spTree>
    <p:extLst>
      <p:ext uri="{BB962C8B-B14F-4D97-AF65-F5344CB8AC3E}">
        <p14:creationId xmlns:p14="http://schemas.microsoft.com/office/powerpoint/2010/main" val="20389132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BA630DC-BFF5-6A1D-6544-561ED6D46B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5" y="0"/>
            <a:ext cx="121588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078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9BEAEAC-3207-6896-29E8-FC67A2993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555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D1FABF-18AF-E7D8-CA15-34AA7E17EA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5408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750">
        <p14:honeycomb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482158D-464C-AC59-88DD-B8E533A69A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029161"/>
      </p:ext>
    </p:extLst>
  </p:cSld>
  <p:clrMapOvr>
    <a:masterClrMapping/>
  </p:clrMapOvr>
  <p:transition spd="slow">
    <p:comb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B29CE0-16E7-7F86-1E9E-E25B6643A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2239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8AD6B6-1B85-B0BF-5D40-479A5AA37C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5081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Content="1" isInverted="1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9215CD-85F4-9362-86D5-B0217E1B2A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248013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E8E86D-32AE-6816-6BFD-C5C38D6217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" y="0"/>
            <a:ext cx="121842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896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0ADCB5-B22A-0745-5081-E0577FA47A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3367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7E56A0-34A9-D970-4743-DC40534DD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174843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25B82-C0B7-A07C-6855-D542458F5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622663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9F228-3AAA-B0D7-BE7E-3D11ADA92C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60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BEE87-4ECA-FCFC-631C-0302BBC35B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59"/>
            <a:ext cx="12192000" cy="68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52310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673EE4-C076-D5B1-754B-446893C2B3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062242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256D9-61C8-6E13-0B56-A927F16911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2" y="0"/>
            <a:ext cx="1217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114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D8A775-B395-BE1F-2A9F-23205B9D29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" y="0"/>
            <a:ext cx="121905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21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Lochan Gowda</dc:creator>
  <cp:lastModifiedBy>Lochan Gowda</cp:lastModifiedBy>
  <cp:revision>1</cp:revision>
  <dcterms:created xsi:type="dcterms:W3CDTF">2025-12-20T04:12:27Z</dcterms:created>
  <dcterms:modified xsi:type="dcterms:W3CDTF">2025-12-20T04:31:17Z</dcterms:modified>
</cp:coreProperties>
</file>